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5"/>
  </p:handoutMasterIdLst>
  <p:sldIdLst>
    <p:sldId id="291" r:id="rId2"/>
    <p:sldId id="292" r:id="rId3"/>
    <p:sldId id="280" r:id="rId4"/>
    <p:sldId id="290" r:id="rId5"/>
    <p:sldId id="289" r:id="rId6"/>
    <p:sldId id="288" r:id="rId7"/>
    <p:sldId id="287" r:id="rId8"/>
    <p:sldId id="286" r:id="rId9"/>
    <p:sldId id="284" r:id="rId10"/>
    <p:sldId id="285" r:id="rId11"/>
    <p:sldId id="283" r:id="rId12"/>
    <p:sldId id="282" r:id="rId13"/>
    <p:sldId id="281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54" autoAdjust="0"/>
    <p:restoredTop sz="94660"/>
  </p:normalViewPr>
  <p:slideViewPr>
    <p:cSldViewPr snapToGrid="0">
      <p:cViewPr varScale="1">
        <p:scale>
          <a:sx n="91" d="100"/>
          <a:sy n="91" d="100"/>
        </p:scale>
        <p:origin x="152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F154B3-DA9B-4254-AF78-2BCE9DD827B5}" type="datetimeFigureOut">
              <a:rPr lang="en-US" smtClean="0"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C2FD66-5DF8-43CE-9F31-61A546B55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1786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5175-9FEC-42B9-B331-58DC879F40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D39A-E6F8-48DF-85E6-E767470E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21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5175-9FEC-42B9-B331-58DC879F40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D39A-E6F8-48DF-85E6-E767470E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04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5175-9FEC-42B9-B331-58DC879F40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D39A-E6F8-48DF-85E6-E767470E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26630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5175-9FEC-42B9-B331-58DC879F40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D39A-E6F8-48DF-85E6-E767470E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4145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5175-9FEC-42B9-B331-58DC879F40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D39A-E6F8-48DF-85E6-E767470E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598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5175-9FEC-42B9-B331-58DC879F40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D39A-E6F8-48DF-85E6-E767470E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147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5175-9FEC-42B9-B331-58DC879F40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D39A-E6F8-48DF-85E6-E767470E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301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5175-9FEC-42B9-B331-58DC879F40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D39A-E6F8-48DF-85E6-E767470E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64004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5175-9FEC-42B9-B331-58DC879F40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D39A-E6F8-48DF-85E6-E767470E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36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5175-9FEC-42B9-B331-58DC879F40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D39A-E6F8-48DF-85E6-E767470E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757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25175-9FEC-42B9-B331-58DC879F40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DCD39A-E6F8-48DF-85E6-E767470E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029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25175-9FEC-42B9-B331-58DC879F404A}" type="datetimeFigureOut">
              <a:rPr lang="en-US" smtClean="0"/>
              <a:pPr/>
              <a:t>4/26/2018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DCD39A-E6F8-48DF-85E6-E767470EB1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54487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ELA-April 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--</a:t>
            </a:r>
            <a:r>
              <a:rPr lang="en-US" sz="2800" dirty="0" err="1" smtClean="0"/>
              <a:t>Boxtops</a:t>
            </a:r>
            <a:r>
              <a:rPr lang="en-US" sz="2800" dirty="0" smtClean="0"/>
              <a:t>?  Bagels today!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--Have </a:t>
            </a:r>
            <a:r>
              <a:rPr lang="en-US" sz="2800" dirty="0" smtClean="0"/>
              <a:t>your IDR, MSTEP, and Benchmark booklets and notes </a:t>
            </a:r>
            <a:r>
              <a:rPr lang="en-US" sz="2800" dirty="0" smtClean="0"/>
              <a:t>book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--If absent yesterday, ask Mr. Sims for handouts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b="1" dirty="0" smtClean="0"/>
              <a:t>QUIET WORK DAY!</a:t>
            </a:r>
            <a:endParaRPr lang="en-US" sz="2800" b="1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Features of persuasive essays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Identify the </a:t>
            </a:r>
            <a:r>
              <a:rPr lang="en-US" sz="2800" b="1" dirty="0" smtClean="0"/>
              <a:t>feature </a:t>
            </a:r>
            <a:r>
              <a:rPr lang="en-US" sz="2800" dirty="0" smtClean="0"/>
              <a:t>that </a:t>
            </a:r>
            <a:r>
              <a:rPr lang="en-US" sz="2800" b="1" dirty="0" smtClean="0"/>
              <a:t>matches </a:t>
            </a:r>
            <a:r>
              <a:rPr lang="en-US" sz="2800" dirty="0" smtClean="0"/>
              <a:t>with the </a:t>
            </a:r>
            <a:r>
              <a:rPr lang="en-US" sz="2800" b="1" dirty="0" smtClean="0"/>
              <a:t>text</a:t>
            </a:r>
            <a:endParaRPr lang="en-US" sz="2800" b="1" dirty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INDEPENDENTLY!--Fishy </a:t>
            </a:r>
            <a:r>
              <a:rPr lang="en-US" sz="2800" b="1" dirty="0" smtClean="0"/>
              <a:t>Weather Conditions (p. 2-6)  </a:t>
            </a:r>
            <a:r>
              <a:rPr lang="en-US" sz="2800" dirty="0" smtClean="0"/>
              <a:t>complete questions </a:t>
            </a:r>
            <a:r>
              <a:rPr lang="en-US" sz="2800" b="1" dirty="0" smtClean="0"/>
              <a:t>1-8 </a:t>
            </a:r>
            <a:r>
              <a:rPr lang="en-US" sz="2800" dirty="0" smtClean="0"/>
              <a:t>(if necessary)</a:t>
            </a:r>
            <a:endParaRPr lang="en-US" sz="2800" b="1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IDR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Complete </a:t>
            </a:r>
            <a:r>
              <a:rPr lang="en-US" sz="2800" dirty="0" smtClean="0"/>
              <a:t>your </a:t>
            </a:r>
            <a:r>
              <a:rPr lang="en-US" sz="2800" b="1" dirty="0" smtClean="0"/>
              <a:t>“Wired” </a:t>
            </a:r>
            <a:r>
              <a:rPr lang="en-US" sz="2800" dirty="0" smtClean="0"/>
              <a:t> argument </a:t>
            </a:r>
            <a:r>
              <a:rPr lang="en-US" sz="2800" b="1" dirty="0" smtClean="0"/>
              <a:t>paragraph</a:t>
            </a:r>
            <a:r>
              <a:rPr lang="en-US" sz="2800" dirty="0" smtClean="0"/>
              <a:t>—due </a:t>
            </a:r>
            <a:r>
              <a:rPr lang="en-US" sz="2800" dirty="0" smtClean="0"/>
              <a:t>Monday</a:t>
            </a:r>
            <a:endParaRPr lang="en-US" sz="2800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HW: Finish Fishy Weather, Finish/Rewrite Wired Paragraph </a:t>
            </a:r>
            <a:endParaRPr lang="en-US" sz="2800" u="sng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938380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ELA-April 13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/>
              <a:t>Boxtops</a:t>
            </a:r>
            <a:r>
              <a:rPr lang="en-US" sz="2800" dirty="0" smtClean="0"/>
              <a:t>?  Cause </a:t>
            </a:r>
            <a:r>
              <a:rPr lang="en-US" sz="2800" dirty="0"/>
              <a:t>Effect </a:t>
            </a:r>
            <a:r>
              <a:rPr lang="en-US" sz="2800" dirty="0" smtClean="0"/>
              <a:t>Assessment?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Notes on character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Freaks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Quest Tales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Preview of book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Evidence for argument</a:t>
            </a:r>
          </a:p>
          <a:p>
            <a:pPr>
              <a:spcBef>
                <a:spcPts val="0"/>
              </a:spcBef>
            </a:pPr>
            <a:endParaRPr lang="en-US" sz="2800" b="1" dirty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HW: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6418908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ELA-April 12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/>
              <a:t>Boxtops</a:t>
            </a:r>
            <a:r>
              <a:rPr lang="en-US" sz="2800" dirty="0" smtClean="0"/>
              <a:t>?  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Review features of plays and C/E signal words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Cause </a:t>
            </a:r>
            <a:r>
              <a:rPr lang="en-US" sz="2800" b="1" dirty="0"/>
              <a:t>Effect </a:t>
            </a:r>
            <a:r>
              <a:rPr lang="en-US" sz="2800" b="1" dirty="0" smtClean="0"/>
              <a:t>Assessment</a:t>
            </a:r>
            <a:endParaRPr lang="en-US" sz="2800" b="1" dirty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IDR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Notes on character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Evidence for “Are We Too Wired?”</a:t>
            </a:r>
          </a:p>
          <a:p>
            <a:pPr>
              <a:spcBef>
                <a:spcPts val="0"/>
              </a:spcBef>
            </a:pPr>
            <a:endParaRPr lang="en-US" sz="2800" b="1" dirty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HW:  Work on argument evidence; Find a picture of a “freak” for TOMORROW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6569951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ELA-April 11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/>
              <a:t>Boxtops</a:t>
            </a:r>
            <a:r>
              <a:rPr lang="en-US" sz="2800" dirty="0" smtClean="0"/>
              <a:t>?  Media Center-Get your books please!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IDR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Cause Effect Practice--Assessment Thursday?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Notes on character?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Argument writing</a:t>
            </a:r>
          </a:p>
          <a:p>
            <a:pPr>
              <a:spcBef>
                <a:spcPts val="0"/>
              </a:spcBef>
            </a:pPr>
            <a:endParaRPr lang="en-US" sz="2800" b="1" dirty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HW:  Work on argument paragraph, Find a picture of a “freak”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0950579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ELA-April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/>
              <a:t>Boxtops</a:t>
            </a:r>
            <a:r>
              <a:rPr lang="en-US" sz="2800" dirty="0" smtClean="0"/>
              <a:t>?  Media Center-Get your books please!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Book check out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Cause Effect Quiz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C/E practice – Assessment Thursday?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Argument writing</a:t>
            </a:r>
          </a:p>
          <a:p>
            <a:pPr>
              <a:spcBef>
                <a:spcPts val="0"/>
              </a:spcBef>
            </a:pPr>
            <a:endParaRPr lang="en-US" sz="2800" b="1" dirty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HW:  Finish argument paragraph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32655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ELA-April 26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/>
              <a:t>Boxtops</a:t>
            </a:r>
            <a:r>
              <a:rPr lang="en-US" sz="2800" dirty="0" smtClean="0"/>
              <a:t>?  Bagels Friday.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Have your IDR, MSTEP, and Benchmark booklets and notes book</a:t>
            </a:r>
          </a:p>
          <a:p>
            <a:pPr>
              <a:spcBef>
                <a:spcPts val="0"/>
              </a:spcBef>
            </a:pPr>
            <a:r>
              <a:rPr lang="en-US" sz="2800" b="1" dirty="0"/>
              <a:t>IDR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Review </a:t>
            </a:r>
            <a:r>
              <a:rPr lang="en-US" sz="2800" dirty="0" smtClean="0"/>
              <a:t>Making Judgments </a:t>
            </a:r>
            <a:r>
              <a:rPr lang="en-US" sz="2800" b="1" dirty="0" smtClean="0"/>
              <a:t>Quiz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Fishy Weather Conditions (p. 2-6)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TBD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Judgment</a:t>
            </a:r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HW: Finish Fishy Weather, Finish/Rewrite Wired Paragraph </a:t>
            </a:r>
            <a:endParaRPr lang="en-US" sz="2800" u="sng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774448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ELA-April 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/>
              <a:t>Boxtops</a:t>
            </a:r>
            <a:r>
              <a:rPr lang="en-US" sz="2800" dirty="0" smtClean="0"/>
              <a:t>?  Bagels Friday.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Have your IDR, MSTEP, and Benchmark booklets and notes book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Review </a:t>
            </a:r>
            <a:r>
              <a:rPr lang="en-US" sz="2800" dirty="0" smtClean="0"/>
              <a:t>Making Judgments </a:t>
            </a:r>
            <a:r>
              <a:rPr lang="en-US" sz="2800" b="1" dirty="0" smtClean="0"/>
              <a:t>Quiz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IDR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Character Chart Chapters 7-8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Judgment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Emoji (Hour 4)</a:t>
            </a:r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HW: TBD</a:t>
            </a:r>
            <a:endParaRPr lang="en-US" sz="2800" u="sng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27240586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ELA-April 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/>
              <a:t>Boxtops</a:t>
            </a:r>
            <a:r>
              <a:rPr lang="en-US" sz="2800" dirty="0" smtClean="0"/>
              <a:t>?  Bagels Friday.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Media Center get books now!</a:t>
            </a:r>
          </a:p>
          <a:p>
            <a:pPr>
              <a:spcBef>
                <a:spcPts val="0"/>
              </a:spcBef>
            </a:pPr>
            <a:r>
              <a:rPr lang="en-US" sz="2800" b="1" u="sng" dirty="0" smtClean="0"/>
              <a:t>Freak</a:t>
            </a:r>
            <a:r>
              <a:rPr lang="en-US" sz="2800" b="1" dirty="0" smtClean="0"/>
              <a:t> journal entry: (Hour 1-2)</a:t>
            </a:r>
          </a:p>
          <a:p>
            <a:pPr marL="400050" lvl="1" indent="0">
              <a:spcBef>
                <a:spcPts val="0"/>
              </a:spcBef>
              <a:buNone/>
            </a:pPr>
            <a:r>
              <a:rPr lang="en-US" b="1" dirty="0"/>
              <a:t>Write about a time when you were upset about something but tried to hide your feelings from either yourself or others.</a:t>
            </a:r>
            <a:endParaRPr lang="en-US" dirty="0"/>
          </a:p>
          <a:p>
            <a:pPr marL="0" indent="0">
              <a:spcBef>
                <a:spcPts val="0"/>
              </a:spcBef>
              <a:buNone/>
            </a:pPr>
            <a:endParaRPr lang="en-US" sz="2800" b="1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Making Judgments—Quiz tomorrow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Read </a:t>
            </a:r>
            <a:r>
              <a:rPr lang="en-US" sz="2800" b="1" u="sng" dirty="0" smtClean="0"/>
              <a:t>Freak</a:t>
            </a:r>
            <a:r>
              <a:rPr lang="en-US" sz="2800" b="1" dirty="0" smtClean="0"/>
              <a:t> </a:t>
            </a:r>
            <a:r>
              <a:rPr lang="en-US" sz="2800" dirty="0" smtClean="0"/>
              <a:t>Chapter 6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Chapter 6 questions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Emoji (Hour 2)</a:t>
            </a:r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HW:  Finish assigned work</a:t>
            </a:r>
            <a:endParaRPr lang="en-US" sz="2800" u="sng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3448071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ELA-April 23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/>
              <a:t>Boxtops</a:t>
            </a:r>
            <a:r>
              <a:rPr lang="en-US" sz="2800" dirty="0" smtClean="0"/>
              <a:t>?  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Switcheroo – You must move seats.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Review </a:t>
            </a:r>
            <a:r>
              <a:rPr lang="en-US" sz="2800" b="1" u="sng" dirty="0" smtClean="0"/>
              <a:t>Freak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Discuss Making Judgments</a:t>
            </a: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Read </a:t>
            </a:r>
            <a:r>
              <a:rPr lang="en-US" sz="2800" b="1" u="sng" dirty="0" smtClean="0"/>
              <a:t>Freak</a:t>
            </a:r>
            <a:r>
              <a:rPr lang="en-US" sz="2800" b="1" dirty="0" smtClean="0"/>
              <a:t> </a:t>
            </a:r>
            <a:r>
              <a:rPr lang="en-US" sz="2800" dirty="0" smtClean="0"/>
              <a:t>Chapter 5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Wired argument</a:t>
            </a:r>
          </a:p>
          <a:p>
            <a:pPr>
              <a:spcBef>
                <a:spcPts val="0"/>
              </a:spcBef>
            </a:pPr>
            <a:endParaRPr lang="en-US" sz="2800" b="1" dirty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HW:  None assigned</a:t>
            </a:r>
            <a:endParaRPr lang="en-US" sz="2800" u="sng" dirty="0" smtClean="0"/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9667599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ELA-April 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/>
              <a:t>Boxtops</a:t>
            </a:r>
            <a:r>
              <a:rPr lang="en-US" sz="2800" dirty="0" smtClean="0"/>
              <a:t>?  Cause </a:t>
            </a:r>
            <a:r>
              <a:rPr lang="en-US" sz="2800" dirty="0"/>
              <a:t>Effect </a:t>
            </a:r>
            <a:r>
              <a:rPr lang="en-US" sz="2800" dirty="0" smtClean="0"/>
              <a:t>Assessment?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dirty="0" smtClean="0"/>
              <a:t>Switcheroo – You must move seats.</a:t>
            </a:r>
          </a:p>
          <a:p>
            <a:pPr>
              <a:spcBef>
                <a:spcPts val="0"/>
              </a:spcBef>
            </a:pPr>
            <a:r>
              <a:rPr lang="en-US" sz="2800" dirty="0" smtClean="0"/>
              <a:t>Conflict-</a:t>
            </a:r>
            <a:r>
              <a:rPr lang="en-US" sz="2800" b="1" dirty="0" err="1" smtClean="0"/>
              <a:t>Bellwork</a:t>
            </a:r>
            <a:endParaRPr lang="en-US" sz="2800" b="1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Making Judgments </a:t>
            </a:r>
            <a:r>
              <a:rPr lang="en-US" sz="2800" dirty="0" smtClean="0"/>
              <a:t>“Women in the Medieval World”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What is the author’s judgment?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Provide three pieces of evidence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Read </a:t>
            </a:r>
            <a:r>
              <a:rPr lang="en-US" sz="2800" b="1" u="sng" dirty="0" smtClean="0"/>
              <a:t>Freak</a:t>
            </a:r>
            <a:r>
              <a:rPr lang="en-US" sz="2800" b="1" dirty="0" smtClean="0"/>
              <a:t> </a:t>
            </a:r>
            <a:r>
              <a:rPr lang="en-US" sz="2800" dirty="0" smtClean="0"/>
              <a:t>Chapters 3 and 4</a:t>
            </a:r>
          </a:p>
          <a:p>
            <a:pPr lvl="1">
              <a:spcBef>
                <a:spcPts val="0"/>
              </a:spcBef>
            </a:pPr>
            <a:r>
              <a:rPr lang="en-US" sz="2400" b="1" dirty="0" smtClean="0"/>
              <a:t>Answer </a:t>
            </a:r>
            <a:r>
              <a:rPr lang="en-US" sz="2400" dirty="0" smtClean="0"/>
              <a:t>the </a:t>
            </a:r>
            <a:r>
              <a:rPr lang="en-US" sz="2400" b="1" dirty="0" smtClean="0"/>
              <a:t>reading questions </a:t>
            </a:r>
            <a:r>
              <a:rPr lang="en-US" sz="2400" dirty="0" smtClean="0"/>
              <a:t>in complete sentences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Complete the </a:t>
            </a:r>
            <a:r>
              <a:rPr lang="en-US" sz="2400" b="1" dirty="0" smtClean="0"/>
              <a:t>Exit Slip </a:t>
            </a:r>
            <a:r>
              <a:rPr lang="en-US" sz="2400" dirty="0" smtClean="0"/>
              <a:t>in a meaningful paragraph</a:t>
            </a:r>
          </a:p>
          <a:p>
            <a:pPr lvl="1">
              <a:spcBef>
                <a:spcPts val="0"/>
              </a:spcBef>
            </a:pPr>
            <a:r>
              <a:rPr lang="en-US" sz="2400" dirty="0" smtClean="0"/>
              <a:t>Create a new page for character traits: Max, Kevin, Gwen</a:t>
            </a:r>
            <a:endParaRPr lang="en-US" sz="2400" dirty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Wired argument</a:t>
            </a:r>
          </a:p>
          <a:p>
            <a:pPr>
              <a:spcBef>
                <a:spcPts val="0"/>
              </a:spcBef>
            </a:pPr>
            <a:endParaRPr lang="en-US" sz="2800" b="1" dirty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HW:  Brush up on </a:t>
            </a:r>
            <a:r>
              <a:rPr lang="en-US" sz="2800" u="sng" dirty="0" smtClean="0"/>
              <a:t>Freak the Mighty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086477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ELA-April 19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/>
              <a:t>Boxtops</a:t>
            </a:r>
            <a:r>
              <a:rPr lang="en-US" sz="2800" dirty="0" smtClean="0"/>
              <a:t>?  Cause </a:t>
            </a:r>
            <a:r>
              <a:rPr lang="en-US" sz="2800" dirty="0"/>
              <a:t>Effect </a:t>
            </a:r>
            <a:r>
              <a:rPr lang="en-US" sz="2800" dirty="0" smtClean="0"/>
              <a:t>Assessment?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Switcheroo – You must move seats.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IDR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Making Judgments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Discuss </a:t>
            </a:r>
            <a:r>
              <a:rPr lang="en-US" sz="2800" b="1" u="sng" dirty="0" smtClean="0"/>
              <a:t>Freak</a:t>
            </a:r>
            <a:r>
              <a:rPr lang="en-US" sz="2800" b="1" dirty="0" smtClean="0"/>
              <a:t> </a:t>
            </a:r>
            <a:r>
              <a:rPr lang="en-US" sz="2800" dirty="0" smtClean="0"/>
              <a:t>Chapters 1 and 2</a:t>
            </a:r>
            <a:endParaRPr lang="en-US" sz="2800" u="sng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Finish character notes?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Wired argument</a:t>
            </a:r>
          </a:p>
          <a:p>
            <a:pPr>
              <a:spcBef>
                <a:spcPts val="0"/>
              </a:spcBef>
            </a:pPr>
            <a:endParaRPr lang="en-US" sz="2800" b="1" dirty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HW:  Work on Wired argument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025494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ELA-April 18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/>
              <a:t>Boxtops</a:t>
            </a:r>
            <a:r>
              <a:rPr lang="en-US" sz="2800" dirty="0" smtClean="0"/>
              <a:t>?  Cause </a:t>
            </a:r>
            <a:r>
              <a:rPr lang="en-US" sz="2800" dirty="0"/>
              <a:t>Effect </a:t>
            </a:r>
            <a:r>
              <a:rPr lang="en-US" sz="2800" dirty="0" smtClean="0"/>
              <a:t>Assessment?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Making Judgements</a:t>
            </a:r>
          </a:p>
          <a:p>
            <a:pPr>
              <a:spcBef>
                <a:spcPts val="0"/>
              </a:spcBef>
            </a:pPr>
            <a:r>
              <a:rPr lang="en-US" sz="2800" b="1" u="sng" dirty="0" smtClean="0"/>
              <a:t>Freak</a:t>
            </a:r>
            <a:r>
              <a:rPr lang="en-US" sz="2800" b="1" dirty="0" smtClean="0"/>
              <a:t> Chapters 1 and 2</a:t>
            </a:r>
            <a:endParaRPr lang="en-US" sz="2800" b="1" u="sng" dirty="0" smtClean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Wired argument</a:t>
            </a:r>
          </a:p>
          <a:p>
            <a:pPr>
              <a:spcBef>
                <a:spcPts val="0"/>
              </a:spcBef>
            </a:pPr>
            <a:endParaRPr lang="en-US" sz="2800" b="1" dirty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HW:  Work on Wired argument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1928433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ELA-April 16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839200" cy="6019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800" dirty="0" err="1" smtClean="0"/>
              <a:t>Boxtops</a:t>
            </a:r>
            <a:r>
              <a:rPr lang="en-US" sz="2800" dirty="0" smtClean="0"/>
              <a:t>?  Cause </a:t>
            </a:r>
            <a:r>
              <a:rPr lang="en-US" sz="2800" dirty="0"/>
              <a:t>Effect </a:t>
            </a:r>
            <a:r>
              <a:rPr lang="en-US" sz="2800" dirty="0" smtClean="0"/>
              <a:t>Assessment?</a:t>
            </a:r>
            <a:endParaRPr lang="en-US" sz="2800" dirty="0"/>
          </a:p>
          <a:p>
            <a:pPr>
              <a:spcBef>
                <a:spcPts val="0"/>
              </a:spcBef>
            </a:pPr>
            <a:r>
              <a:rPr lang="en-US" sz="2800" b="1" dirty="0" smtClean="0"/>
              <a:t>IDR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Notes on character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Freaks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Quest Tales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Preview of book</a:t>
            </a:r>
          </a:p>
          <a:p>
            <a:pPr>
              <a:spcBef>
                <a:spcPts val="0"/>
              </a:spcBef>
            </a:pPr>
            <a:r>
              <a:rPr lang="en-US" sz="2800" b="1" dirty="0" smtClean="0"/>
              <a:t>Evidence for argument</a:t>
            </a:r>
          </a:p>
          <a:p>
            <a:pPr>
              <a:spcBef>
                <a:spcPts val="0"/>
              </a:spcBef>
            </a:pPr>
            <a:endParaRPr lang="en-US" sz="2800" b="1" dirty="0"/>
          </a:p>
          <a:p>
            <a:pPr>
              <a:spcBef>
                <a:spcPts val="0"/>
              </a:spcBef>
            </a:pPr>
            <a:endParaRPr lang="en-US" sz="2800" b="1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800" dirty="0" smtClean="0"/>
              <a:t>HW:</a:t>
            </a:r>
          </a:p>
          <a:p>
            <a:pPr marL="0" indent="0">
              <a:spcBef>
                <a:spcPts val="0"/>
              </a:spcBef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3237197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72871</TotalTime>
  <Words>548</Words>
  <Application>Microsoft Office PowerPoint</Application>
  <PresentationFormat>On-screen Show (4:3)</PresentationFormat>
  <Paragraphs>140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Calibri</vt:lpstr>
      <vt:lpstr>1_Office Theme</vt:lpstr>
      <vt:lpstr>ELA-April 27</vt:lpstr>
      <vt:lpstr>ELA-April 26</vt:lpstr>
      <vt:lpstr>ELA-April 25</vt:lpstr>
      <vt:lpstr>ELA-April 24</vt:lpstr>
      <vt:lpstr>ELA-April 23</vt:lpstr>
      <vt:lpstr>ELA-April 20</vt:lpstr>
      <vt:lpstr>ELA-April 19</vt:lpstr>
      <vt:lpstr>ELA-April 18</vt:lpstr>
      <vt:lpstr>ELA-April 16</vt:lpstr>
      <vt:lpstr>ELA-April 13</vt:lpstr>
      <vt:lpstr>ELA-April 12</vt:lpstr>
      <vt:lpstr>ELA-April 11</vt:lpstr>
      <vt:lpstr>ELA-April 10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October 2</dc:title>
  <dc:creator>Windows User</dc:creator>
  <cp:lastModifiedBy>Leah Scheible</cp:lastModifiedBy>
  <cp:revision>281</cp:revision>
  <cp:lastPrinted>2018-02-26T17:05:27Z</cp:lastPrinted>
  <dcterms:created xsi:type="dcterms:W3CDTF">2017-10-02T11:42:54Z</dcterms:created>
  <dcterms:modified xsi:type="dcterms:W3CDTF">2018-04-26T19:13:56Z</dcterms:modified>
</cp:coreProperties>
</file>